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6D3811-D4C1-49DB-88BB-8A8D51D3EDD9}">
          <p14:sldIdLst>
            <p14:sldId id="256"/>
            <p14:sldId id="258"/>
            <p14:sldId id="259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9365D-6CEF-4361-A5BE-59328BD791F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8EB395-F277-4255-9AC0-ABFEF063277D}">
      <dgm:prSet/>
      <dgm:spPr/>
      <dgm:t>
        <a:bodyPr/>
        <a:lstStyle/>
        <a:p>
          <a:r>
            <a:rPr lang="en-US" dirty="0"/>
            <a:t>Critical patients wait behind non-critical ones</a:t>
          </a:r>
        </a:p>
      </dgm:t>
    </dgm:pt>
    <dgm:pt modelId="{8BBA2E9C-5938-483C-A929-F20F3E7C7B9B}" type="parTrans" cxnId="{8C6ACC8B-FFFC-4CF8-A22B-1025C9171B04}">
      <dgm:prSet/>
      <dgm:spPr/>
      <dgm:t>
        <a:bodyPr/>
        <a:lstStyle/>
        <a:p>
          <a:endParaRPr lang="en-US"/>
        </a:p>
      </dgm:t>
    </dgm:pt>
    <dgm:pt modelId="{D13ABD7F-F0E8-4C43-AD95-641AAD3FD37E}" type="sibTrans" cxnId="{8C6ACC8B-FFFC-4CF8-A22B-1025C9171B04}">
      <dgm:prSet/>
      <dgm:spPr/>
      <dgm:t>
        <a:bodyPr/>
        <a:lstStyle/>
        <a:p>
          <a:endParaRPr lang="en-US"/>
        </a:p>
      </dgm:t>
    </dgm:pt>
    <dgm:pt modelId="{D8DEED5B-55A7-4476-B9AD-D32C67606F7F}">
      <dgm:prSet/>
      <dgm:spPr/>
      <dgm:t>
        <a:bodyPr/>
        <a:lstStyle/>
        <a:p>
          <a:r>
            <a:rPr lang="en-IN"/>
            <a:t>No automatic severity-based sorting</a:t>
          </a:r>
          <a:endParaRPr lang="en-US"/>
        </a:p>
      </dgm:t>
    </dgm:pt>
    <dgm:pt modelId="{78D40920-5B89-4115-B5F8-9BBCA787BC3D}" type="parTrans" cxnId="{20698E62-F68C-4DBB-8B45-0AD5FD58DA7C}">
      <dgm:prSet/>
      <dgm:spPr/>
      <dgm:t>
        <a:bodyPr/>
        <a:lstStyle/>
        <a:p>
          <a:endParaRPr lang="en-US"/>
        </a:p>
      </dgm:t>
    </dgm:pt>
    <dgm:pt modelId="{9B23AFE0-4D0A-418E-8F81-5BA2E518A9B5}" type="sibTrans" cxnId="{20698E62-F68C-4DBB-8B45-0AD5FD58DA7C}">
      <dgm:prSet/>
      <dgm:spPr/>
      <dgm:t>
        <a:bodyPr/>
        <a:lstStyle/>
        <a:p>
          <a:endParaRPr lang="en-US"/>
        </a:p>
      </dgm:t>
    </dgm:pt>
    <dgm:pt modelId="{6E259E01-D65D-4E72-8FFD-E0E3AB8F157F}">
      <dgm:prSet/>
      <dgm:spPr/>
      <dgm:t>
        <a:bodyPr/>
        <a:lstStyle/>
        <a:p>
          <a:r>
            <a:rPr lang="en-IN"/>
            <a:t>Manual triage causes delays</a:t>
          </a:r>
          <a:endParaRPr lang="en-US"/>
        </a:p>
      </dgm:t>
    </dgm:pt>
    <dgm:pt modelId="{8DCA0230-FE20-4FB6-B6BA-F90332C3E1C9}" type="parTrans" cxnId="{FF620D2F-D5F8-4CC7-9D8C-8CD925768CB3}">
      <dgm:prSet/>
      <dgm:spPr/>
      <dgm:t>
        <a:bodyPr/>
        <a:lstStyle/>
        <a:p>
          <a:endParaRPr lang="en-US"/>
        </a:p>
      </dgm:t>
    </dgm:pt>
    <dgm:pt modelId="{1750FDF3-B8D7-4330-8A67-9B4A8303B120}" type="sibTrans" cxnId="{FF620D2F-D5F8-4CC7-9D8C-8CD925768CB3}">
      <dgm:prSet/>
      <dgm:spPr/>
      <dgm:t>
        <a:bodyPr/>
        <a:lstStyle/>
        <a:p>
          <a:endParaRPr lang="en-US"/>
        </a:p>
      </dgm:t>
    </dgm:pt>
    <dgm:pt modelId="{AE3CDF72-AA36-4DCD-A993-E9FEB3644E98}">
      <dgm:prSet/>
      <dgm:spPr/>
      <dgm:t>
        <a:bodyPr/>
        <a:lstStyle/>
        <a:p>
          <a:r>
            <a:rPr lang="en-US"/>
            <a:t>High chance of human error</a:t>
          </a:r>
        </a:p>
      </dgm:t>
    </dgm:pt>
    <dgm:pt modelId="{4CAD71CB-47FD-4DF2-88A8-5F2244C14400}" type="parTrans" cxnId="{D5925B14-24D5-4F47-B630-BFAF084919CA}">
      <dgm:prSet/>
      <dgm:spPr/>
      <dgm:t>
        <a:bodyPr/>
        <a:lstStyle/>
        <a:p>
          <a:endParaRPr lang="en-US"/>
        </a:p>
      </dgm:t>
    </dgm:pt>
    <dgm:pt modelId="{8FFCF2D4-BACA-4D23-A200-B123B7CB0AA3}" type="sibTrans" cxnId="{D5925B14-24D5-4F47-B630-BFAF084919CA}">
      <dgm:prSet/>
      <dgm:spPr/>
      <dgm:t>
        <a:bodyPr/>
        <a:lstStyle/>
        <a:p>
          <a:endParaRPr lang="en-US"/>
        </a:p>
      </dgm:t>
    </dgm:pt>
    <dgm:pt modelId="{A0CE5B3B-C678-49EC-956A-A36335DAC89B}">
      <dgm:prSet/>
      <dgm:spPr/>
      <dgm:t>
        <a:bodyPr/>
        <a:lstStyle/>
        <a:p>
          <a:r>
            <a:rPr lang="en-IN" dirty="0"/>
            <a:t>Inefficient queue management during rush hours</a:t>
          </a:r>
          <a:endParaRPr lang="en-US" dirty="0"/>
        </a:p>
      </dgm:t>
    </dgm:pt>
    <dgm:pt modelId="{FDB00622-3AE0-4A2E-81C4-D29D291EB556}" type="parTrans" cxnId="{F6D65DA5-3D9D-4CB2-8DDF-5B350D8FB8CF}">
      <dgm:prSet/>
      <dgm:spPr/>
      <dgm:t>
        <a:bodyPr/>
        <a:lstStyle/>
        <a:p>
          <a:endParaRPr lang="en-US"/>
        </a:p>
      </dgm:t>
    </dgm:pt>
    <dgm:pt modelId="{595302B6-C0E0-423F-A29C-A3D1ED47380F}" type="sibTrans" cxnId="{F6D65DA5-3D9D-4CB2-8DDF-5B350D8FB8CF}">
      <dgm:prSet/>
      <dgm:spPr/>
      <dgm:t>
        <a:bodyPr/>
        <a:lstStyle/>
        <a:p>
          <a:endParaRPr lang="en-US"/>
        </a:p>
      </dgm:t>
    </dgm:pt>
    <dgm:pt modelId="{80936E75-325E-46D8-B48B-96E7EBDD79BF}" type="pres">
      <dgm:prSet presAssocID="{2729365D-6CEF-4361-A5BE-59328BD791F9}" presName="compositeShape" presStyleCnt="0">
        <dgm:presLayoutVars>
          <dgm:chMax val="7"/>
          <dgm:dir/>
          <dgm:resizeHandles val="exact"/>
        </dgm:presLayoutVars>
      </dgm:prSet>
      <dgm:spPr/>
    </dgm:pt>
    <dgm:pt modelId="{2CA579EB-C57F-43E1-AB22-B066DC8A6A39}" type="pres">
      <dgm:prSet presAssocID="{2729365D-6CEF-4361-A5BE-59328BD791F9}" presName="wedge1" presStyleLbl="node1" presStyleIdx="0" presStyleCnt="5"/>
      <dgm:spPr/>
    </dgm:pt>
    <dgm:pt modelId="{F3A397D2-749B-4D70-9CD8-0175DC512289}" type="pres">
      <dgm:prSet presAssocID="{2729365D-6CEF-4361-A5BE-59328BD791F9}" presName="dummy1a" presStyleCnt="0"/>
      <dgm:spPr/>
    </dgm:pt>
    <dgm:pt modelId="{6A49F330-F779-4C22-AD14-063BF6E049CB}" type="pres">
      <dgm:prSet presAssocID="{2729365D-6CEF-4361-A5BE-59328BD791F9}" presName="dummy1b" presStyleCnt="0"/>
      <dgm:spPr/>
    </dgm:pt>
    <dgm:pt modelId="{8E15353E-A4C8-4E04-8B5F-247E70A01F15}" type="pres">
      <dgm:prSet presAssocID="{2729365D-6CEF-4361-A5BE-59328BD791F9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B20F228-70BE-4733-BA4E-01A808089AE4}" type="pres">
      <dgm:prSet presAssocID="{2729365D-6CEF-4361-A5BE-59328BD791F9}" presName="wedge2" presStyleLbl="node1" presStyleIdx="1" presStyleCnt="5"/>
      <dgm:spPr/>
    </dgm:pt>
    <dgm:pt modelId="{E0100BC1-4C47-47EC-89E5-BAAE0176531F}" type="pres">
      <dgm:prSet presAssocID="{2729365D-6CEF-4361-A5BE-59328BD791F9}" presName="dummy2a" presStyleCnt="0"/>
      <dgm:spPr/>
    </dgm:pt>
    <dgm:pt modelId="{07ACE8A5-C6DE-4324-8195-9E44E5FDB6FF}" type="pres">
      <dgm:prSet presAssocID="{2729365D-6CEF-4361-A5BE-59328BD791F9}" presName="dummy2b" presStyleCnt="0"/>
      <dgm:spPr/>
    </dgm:pt>
    <dgm:pt modelId="{ED7DFA61-8521-4C00-ADDB-AEAB309C8473}" type="pres">
      <dgm:prSet presAssocID="{2729365D-6CEF-4361-A5BE-59328BD791F9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8FF35E3-56E0-4F87-BC64-6859A61603E9}" type="pres">
      <dgm:prSet presAssocID="{2729365D-6CEF-4361-A5BE-59328BD791F9}" presName="wedge3" presStyleLbl="node1" presStyleIdx="2" presStyleCnt="5"/>
      <dgm:spPr/>
    </dgm:pt>
    <dgm:pt modelId="{073F3682-CB4E-41A9-A825-6349468DD861}" type="pres">
      <dgm:prSet presAssocID="{2729365D-6CEF-4361-A5BE-59328BD791F9}" presName="dummy3a" presStyleCnt="0"/>
      <dgm:spPr/>
    </dgm:pt>
    <dgm:pt modelId="{E690EAFE-5959-4AE2-A75E-405EEDB1F4EF}" type="pres">
      <dgm:prSet presAssocID="{2729365D-6CEF-4361-A5BE-59328BD791F9}" presName="dummy3b" presStyleCnt="0"/>
      <dgm:spPr/>
    </dgm:pt>
    <dgm:pt modelId="{10E13AD1-39DB-4F36-A46D-56338AA8A9B1}" type="pres">
      <dgm:prSet presAssocID="{2729365D-6CEF-4361-A5BE-59328BD791F9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5EBBF0B-E3B9-47DF-A374-EC81B45347C7}" type="pres">
      <dgm:prSet presAssocID="{2729365D-6CEF-4361-A5BE-59328BD791F9}" presName="wedge4" presStyleLbl="node1" presStyleIdx="3" presStyleCnt="5"/>
      <dgm:spPr/>
    </dgm:pt>
    <dgm:pt modelId="{6D4AFCB7-B31D-42CE-A2B3-7C10397F943E}" type="pres">
      <dgm:prSet presAssocID="{2729365D-6CEF-4361-A5BE-59328BD791F9}" presName="dummy4a" presStyleCnt="0"/>
      <dgm:spPr/>
    </dgm:pt>
    <dgm:pt modelId="{2FC65AE9-C4F9-4513-8D82-F85BE5787363}" type="pres">
      <dgm:prSet presAssocID="{2729365D-6CEF-4361-A5BE-59328BD791F9}" presName="dummy4b" presStyleCnt="0"/>
      <dgm:spPr/>
    </dgm:pt>
    <dgm:pt modelId="{41CE8EA8-A6E7-46D6-A640-3B3030E29376}" type="pres">
      <dgm:prSet presAssocID="{2729365D-6CEF-4361-A5BE-59328BD791F9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933D29B-2D46-4199-8021-706598838C36}" type="pres">
      <dgm:prSet presAssocID="{2729365D-6CEF-4361-A5BE-59328BD791F9}" presName="wedge5" presStyleLbl="node1" presStyleIdx="4" presStyleCnt="5"/>
      <dgm:spPr/>
    </dgm:pt>
    <dgm:pt modelId="{D6EB99BD-11D4-47CC-8D9E-C2DBA352FDAE}" type="pres">
      <dgm:prSet presAssocID="{2729365D-6CEF-4361-A5BE-59328BD791F9}" presName="dummy5a" presStyleCnt="0"/>
      <dgm:spPr/>
    </dgm:pt>
    <dgm:pt modelId="{4568142D-6EDC-44AC-B732-889E9A883153}" type="pres">
      <dgm:prSet presAssocID="{2729365D-6CEF-4361-A5BE-59328BD791F9}" presName="dummy5b" presStyleCnt="0"/>
      <dgm:spPr/>
    </dgm:pt>
    <dgm:pt modelId="{45F9E02A-1A4E-4FE2-B0FE-DDBD5BF1AA1C}" type="pres">
      <dgm:prSet presAssocID="{2729365D-6CEF-4361-A5BE-59328BD791F9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0409D844-5382-4C9E-93AB-0984BE0EDC1C}" type="pres">
      <dgm:prSet presAssocID="{D13ABD7F-F0E8-4C43-AD95-641AAD3FD37E}" presName="arrowWedge1" presStyleLbl="fgSibTrans2D1" presStyleIdx="0" presStyleCnt="5"/>
      <dgm:spPr/>
    </dgm:pt>
    <dgm:pt modelId="{2E24F754-4214-4628-B440-FA060D74E9B6}" type="pres">
      <dgm:prSet presAssocID="{9B23AFE0-4D0A-418E-8F81-5BA2E518A9B5}" presName="arrowWedge2" presStyleLbl="fgSibTrans2D1" presStyleIdx="1" presStyleCnt="5"/>
      <dgm:spPr/>
    </dgm:pt>
    <dgm:pt modelId="{7CC445F3-37C5-40A1-A47A-526F71DFEBD0}" type="pres">
      <dgm:prSet presAssocID="{1750FDF3-B8D7-4330-8A67-9B4A8303B120}" presName="arrowWedge3" presStyleLbl="fgSibTrans2D1" presStyleIdx="2" presStyleCnt="5"/>
      <dgm:spPr/>
    </dgm:pt>
    <dgm:pt modelId="{37608E52-E949-4787-A688-858032BDC9B6}" type="pres">
      <dgm:prSet presAssocID="{8FFCF2D4-BACA-4D23-A200-B123B7CB0AA3}" presName="arrowWedge4" presStyleLbl="fgSibTrans2D1" presStyleIdx="3" presStyleCnt="5"/>
      <dgm:spPr/>
    </dgm:pt>
    <dgm:pt modelId="{F0A59E29-B58A-44D7-A950-115E281FBA8C}" type="pres">
      <dgm:prSet presAssocID="{595302B6-C0E0-423F-A29C-A3D1ED47380F}" presName="arrowWedge5" presStyleLbl="fgSibTrans2D1" presStyleIdx="4" presStyleCnt="5"/>
      <dgm:spPr/>
    </dgm:pt>
  </dgm:ptLst>
  <dgm:cxnLst>
    <dgm:cxn modelId="{D5925B14-24D5-4F47-B630-BFAF084919CA}" srcId="{2729365D-6CEF-4361-A5BE-59328BD791F9}" destId="{AE3CDF72-AA36-4DCD-A993-E9FEB3644E98}" srcOrd="3" destOrd="0" parTransId="{4CAD71CB-47FD-4DF2-88A8-5F2244C14400}" sibTransId="{8FFCF2D4-BACA-4D23-A200-B123B7CB0AA3}"/>
    <dgm:cxn modelId="{B9CD8E15-E54A-4858-BFA8-05A76E05A94A}" type="presOf" srcId="{6E259E01-D65D-4E72-8FFD-E0E3AB8F157F}" destId="{B8FF35E3-56E0-4F87-BC64-6859A61603E9}" srcOrd="0" destOrd="0" presId="urn:microsoft.com/office/officeart/2005/8/layout/cycle8"/>
    <dgm:cxn modelId="{8CC92616-6E51-4FBF-85FC-40DCD12E6B8C}" type="presOf" srcId="{AE3CDF72-AA36-4DCD-A993-E9FEB3644E98}" destId="{41CE8EA8-A6E7-46D6-A640-3B3030E29376}" srcOrd="1" destOrd="0" presId="urn:microsoft.com/office/officeart/2005/8/layout/cycle8"/>
    <dgm:cxn modelId="{FF620D2F-D5F8-4CC7-9D8C-8CD925768CB3}" srcId="{2729365D-6CEF-4361-A5BE-59328BD791F9}" destId="{6E259E01-D65D-4E72-8FFD-E0E3AB8F157F}" srcOrd="2" destOrd="0" parTransId="{8DCA0230-FE20-4FB6-B6BA-F90332C3E1C9}" sibTransId="{1750FDF3-B8D7-4330-8A67-9B4A8303B120}"/>
    <dgm:cxn modelId="{D3CE2E31-0F1A-4960-94E6-0E433B867AF7}" type="presOf" srcId="{2729365D-6CEF-4361-A5BE-59328BD791F9}" destId="{80936E75-325E-46D8-B48B-96E7EBDD79BF}" srcOrd="0" destOrd="0" presId="urn:microsoft.com/office/officeart/2005/8/layout/cycle8"/>
    <dgm:cxn modelId="{20698E62-F68C-4DBB-8B45-0AD5FD58DA7C}" srcId="{2729365D-6CEF-4361-A5BE-59328BD791F9}" destId="{D8DEED5B-55A7-4476-B9AD-D32C67606F7F}" srcOrd="1" destOrd="0" parTransId="{78D40920-5B89-4115-B5F8-9BBCA787BC3D}" sibTransId="{9B23AFE0-4D0A-418E-8F81-5BA2E518A9B5}"/>
    <dgm:cxn modelId="{BE6E8665-A707-43FA-87F2-0DD40FEE0CEE}" type="presOf" srcId="{D8DEED5B-55A7-4476-B9AD-D32C67606F7F}" destId="{9B20F228-70BE-4733-BA4E-01A808089AE4}" srcOrd="0" destOrd="0" presId="urn:microsoft.com/office/officeart/2005/8/layout/cycle8"/>
    <dgm:cxn modelId="{0AD08D80-9521-4AEB-BB23-D5FFE4AF56B6}" type="presOf" srcId="{A0CE5B3B-C678-49EC-956A-A36335DAC89B}" destId="{45F9E02A-1A4E-4FE2-B0FE-DDBD5BF1AA1C}" srcOrd="1" destOrd="0" presId="urn:microsoft.com/office/officeart/2005/8/layout/cycle8"/>
    <dgm:cxn modelId="{8C6ACC8B-FFFC-4CF8-A22B-1025C9171B04}" srcId="{2729365D-6CEF-4361-A5BE-59328BD791F9}" destId="{F48EB395-F277-4255-9AC0-ABFEF063277D}" srcOrd="0" destOrd="0" parTransId="{8BBA2E9C-5938-483C-A929-F20F3E7C7B9B}" sibTransId="{D13ABD7F-F0E8-4C43-AD95-641AAD3FD37E}"/>
    <dgm:cxn modelId="{A80506A0-4B27-402D-A83E-13F7E8DA125C}" type="presOf" srcId="{6E259E01-D65D-4E72-8FFD-E0E3AB8F157F}" destId="{10E13AD1-39DB-4F36-A46D-56338AA8A9B1}" srcOrd="1" destOrd="0" presId="urn:microsoft.com/office/officeart/2005/8/layout/cycle8"/>
    <dgm:cxn modelId="{F6D65DA5-3D9D-4CB2-8DDF-5B350D8FB8CF}" srcId="{2729365D-6CEF-4361-A5BE-59328BD791F9}" destId="{A0CE5B3B-C678-49EC-956A-A36335DAC89B}" srcOrd="4" destOrd="0" parTransId="{FDB00622-3AE0-4A2E-81C4-D29D291EB556}" sibTransId="{595302B6-C0E0-423F-A29C-A3D1ED47380F}"/>
    <dgm:cxn modelId="{C866A0B2-8500-44D2-A845-4FB1E486DF97}" type="presOf" srcId="{AE3CDF72-AA36-4DCD-A993-E9FEB3644E98}" destId="{D5EBBF0B-E3B9-47DF-A374-EC81B45347C7}" srcOrd="0" destOrd="0" presId="urn:microsoft.com/office/officeart/2005/8/layout/cycle8"/>
    <dgm:cxn modelId="{E5F32CBD-AA8E-4F43-941B-FD7CAFA92B65}" type="presOf" srcId="{F48EB395-F277-4255-9AC0-ABFEF063277D}" destId="{8E15353E-A4C8-4E04-8B5F-247E70A01F15}" srcOrd="1" destOrd="0" presId="urn:microsoft.com/office/officeart/2005/8/layout/cycle8"/>
    <dgm:cxn modelId="{62D48DF1-1195-4FEE-AB1D-E90F9875A909}" type="presOf" srcId="{F48EB395-F277-4255-9AC0-ABFEF063277D}" destId="{2CA579EB-C57F-43E1-AB22-B066DC8A6A39}" srcOrd="0" destOrd="0" presId="urn:microsoft.com/office/officeart/2005/8/layout/cycle8"/>
    <dgm:cxn modelId="{F47A40F3-EFA0-4060-AC9E-FADAB299F5F4}" type="presOf" srcId="{A0CE5B3B-C678-49EC-956A-A36335DAC89B}" destId="{F933D29B-2D46-4199-8021-706598838C36}" srcOrd="0" destOrd="0" presId="urn:microsoft.com/office/officeart/2005/8/layout/cycle8"/>
    <dgm:cxn modelId="{6CA5E8F5-4130-4143-A46C-2AA2596E8C1F}" type="presOf" srcId="{D8DEED5B-55A7-4476-B9AD-D32C67606F7F}" destId="{ED7DFA61-8521-4C00-ADDB-AEAB309C8473}" srcOrd="1" destOrd="0" presId="urn:microsoft.com/office/officeart/2005/8/layout/cycle8"/>
    <dgm:cxn modelId="{9220344D-3BED-4FB1-80F2-C0C7AE75B98F}" type="presParOf" srcId="{80936E75-325E-46D8-B48B-96E7EBDD79BF}" destId="{2CA579EB-C57F-43E1-AB22-B066DC8A6A39}" srcOrd="0" destOrd="0" presId="urn:microsoft.com/office/officeart/2005/8/layout/cycle8"/>
    <dgm:cxn modelId="{5A0EFCA6-70C5-4665-BE00-431A2FDED497}" type="presParOf" srcId="{80936E75-325E-46D8-B48B-96E7EBDD79BF}" destId="{F3A397D2-749B-4D70-9CD8-0175DC512289}" srcOrd="1" destOrd="0" presId="urn:microsoft.com/office/officeart/2005/8/layout/cycle8"/>
    <dgm:cxn modelId="{F05112B7-CD22-48C5-A40C-ABA8B5BB7144}" type="presParOf" srcId="{80936E75-325E-46D8-B48B-96E7EBDD79BF}" destId="{6A49F330-F779-4C22-AD14-063BF6E049CB}" srcOrd="2" destOrd="0" presId="urn:microsoft.com/office/officeart/2005/8/layout/cycle8"/>
    <dgm:cxn modelId="{94290C50-9AB9-4206-8F35-205862B490B5}" type="presParOf" srcId="{80936E75-325E-46D8-B48B-96E7EBDD79BF}" destId="{8E15353E-A4C8-4E04-8B5F-247E70A01F15}" srcOrd="3" destOrd="0" presId="urn:microsoft.com/office/officeart/2005/8/layout/cycle8"/>
    <dgm:cxn modelId="{8BF570DA-AB48-4DFC-A9D9-A74DD93F4F70}" type="presParOf" srcId="{80936E75-325E-46D8-B48B-96E7EBDD79BF}" destId="{9B20F228-70BE-4733-BA4E-01A808089AE4}" srcOrd="4" destOrd="0" presId="urn:microsoft.com/office/officeart/2005/8/layout/cycle8"/>
    <dgm:cxn modelId="{FE3369BD-68BD-4C38-AAA0-1E021F73981C}" type="presParOf" srcId="{80936E75-325E-46D8-B48B-96E7EBDD79BF}" destId="{E0100BC1-4C47-47EC-89E5-BAAE0176531F}" srcOrd="5" destOrd="0" presId="urn:microsoft.com/office/officeart/2005/8/layout/cycle8"/>
    <dgm:cxn modelId="{C1822F6E-5CB6-47DF-B235-1144FF140C50}" type="presParOf" srcId="{80936E75-325E-46D8-B48B-96E7EBDD79BF}" destId="{07ACE8A5-C6DE-4324-8195-9E44E5FDB6FF}" srcOrd="6" destOrd="0" presId="urn:microsoft.com/office/officeart/2005/8/layout/cycle8"/>
    <dgm:cxn modelId="{EFA7D40C-119A-4FD2-8E4E-4E032737F131}" type="presParOf" srcId="{80936E75-325E-46D8-B48B-96E7EBDD79BF}" destId="{ED7DFA61-8521-4C00-ADDB-AEAB309C8473}" srcOrd="7" destOrd="0" presId="urn:microsoft.com/office/officeart/2005/8/layout/cycle8"/>
    <dgm:cxn modelId="{B189D422-C022-49F3-BAF7-032BD1FBB11D}" type="presParOf" srcId="{80936E75-325E-46D8-B48B-96E7EBDD79BF}" destId="{B8FF35E3-56E0-4F87-BC64-6859A61603E9}" srcOrd="8" destOrd="0" presId="urn:microsoft.com/office/officeart/2005/8/layout/cycle8"/>
    <dgm:cxn modelId="{C8718544-FC5F-4709-A903-DCE79068FF09}" type="presParOf" srcId="{80936E75-325E-46D8-B48B-96E7EBDD79BF}" destId="{073F3682-CB4E-41A9-A825-6349468DD861}" srcOrd="9" destOrd="0" presId="urn:microsoft.com/office/officeart/2005/8/layout/cycle8"/>
    <dgm:cxn modelId="{BD1D8D5B-35EE-4950-B303-255F3D320706}" type="presParOf" srcId="{80936E75-325E-46D8-B48B-96E7EBDD79BF}" destId="{E690EAFE-5959-4AE2-A75E-405EEDB1F4EF}" srcOrd="10" destOrd="0" presId="urn:microsoft.com/office/officeart/2005/8/layout/cycle8"/>
    <dgm:cxn modelId="{02F79EEF-5284-4D51-89D2-14471F076A17}" type="presParOf" srcId="{80936E75-325E-46D8-B48B-96E7EBDD79BF}" destId="{10E13AD1-39DB-4F36-A46D-56338AA8A9B1}" srcOrd="11" destOrd="0" presId="urn:microsoft.com/office/officeart/2005/8/layout/cycle8"/>
    <dgm:cxn modelId="{795DD3B4-752A-4589-B395-33B5B4C87FFD}" type="presParOf" srcId="{80936E75-325E-46D8-B48B-96E7EBDD79BF}" destId="{D5EBBF0B-E3B9-47DF-A374-EC81B45347C7}" srcOrd="12" destOrd="0" presId="urn:microsoft.com/office/officeart/2005/8/layout/cycle8"/>
    <dgm:cxn modelId="{325371DF-9CA7-4A09-8B91-CDC61BA2C664}" type="presParOf" srcId="{80936E75-325E-46D8-B48B-96E7EBDD79BF}" destId="{6D4AFCB7-B31D-42CE-A2B3-7C10397F943E}" srcOrd="13" destOrd="0" presId="urn:microsoft.com/office/officeart/2005/8/layout/cycle8"/>
    <dgm:cxn modelId="{FC0E88B7-086C-4718-BA5A-CA532418D709}" type="presParOf" srcId="{80936E75-325E-46D8-B48B-96E7EBDD79BF}" destId="{2FC65AE9-C4F9-4513-8D82-F85BE5787363}" srcOrd="14" destOrd="0" presId="urn:microsoft.com/office/officeart/2005/8/layout/cycle8"/>
    <dgm:cxn modelId="{D57686EE-01E9-4B18-B7BB-F176C5DC5039}" type="presParOf" srcId="{80936E75-325E-46D8-B48B-96E7EBDD79BF}" destId="{41CE8EA8-A6E7-46D6-A640-3B3030E29376}" srcOrd="15" destOrd="0" presId="urn:microsoft.com/office/officeart/2005/8/layout/cycle8"/>
    <dgm:cxn modelId="{B5736289-004C-4CFE-9B80-9075679FD9E9}" type="presParOf" srcId="{80936E75-325E-46D8-B48B-96E7EBDD79BF}" destId="{F933D29B-2D46-4199-8021-706598838C36}" srcOrd="16" destOrd="0" presId="urn:microsoft.com/office/officeart/2005/8/layout/cycle8"/>
    <dgm:cxn modelId="{11D309BF-4EC1-488A-A45B-7B44C3457E8A}" type="presParOf" srcId="{80936E75-325E-46D8-B48B-96E7EBDD79BF}" destId="{D6EB99BD-11D4-47CC-8D9E-C2DBA352FDAE}" srcOrd="17" destOrd="0" presId="urn:microsoft.com/office/officeart/2005/8/layout/cycle8"/>
    <dgm:cxn modelId="{F3D0CCD8-E2EF-468B-A482-4A3054D91825}" type="presParOf" srcId="{80936E75-325E-46D8-B48B-96E7EBDD79BF}" destId="{4568142D-6EDC-44AC-B732-889E9A883153}" srcOrd="18" destOrd="0" presId="urn:microsoft.com/office/officeart/2005/8/layout/cycle8"/>
    <dgm:cxn modelId="{3FA602B0-80B9-4E88-9B9F-69819F6916F2}" type="presParOf" srcId="{80936E75-325E-46D8-B48B-96E7EBDD79BF}" destId="{45F9E02A-1A4E-4FE2-B0FE-DDBD5BF1AA1C}" srcOrd="19" destOrd="0" presId="urn:microsoft.com/office/officeart/2005/8/layout/cycle8"/>
    <dgm:cxn modelId="{D5ADFF60-EB53-41B1-BA5B-2248A968CACA}" type="presParOf" srcId="{80936E75-325E-46D8-B48B-96E7EBDD79BF}" destId="{0409D844-5382-4C9E-93AB-0984BE0EDC1C}" srcOrd="20" destOrd="0" presId="urn:microsoft.com/office/officeart/2005/8/layout/cycle8"/>
    <dgm:cxn modelId="{44BFC668-6C29-4F21-AA34-5918FE9139CD}" type="presParOf" srcId="{80936E75-325E-46D8-B48B-96E7EBDD79BF}" destId="{2E24F754-4214-4628-B440-FA060D74E9B6}" srcOrd="21" destOrd="0" presId="urn:microsoft.com/office/officeart/2005/8/layout/cycle8"/>
    <dgm:cxn modelId="{4A4064B8-0E4E-4B69-AAD8-9A86B1641CF0}" type="presParOf" srcId="{80936E75-325E-46D8-B48B-96E7EBDD79BF}" destId="{7CC445F3-37C5-40A1-A47A-526F71DFEBD0}" srcOrd="22" destOrd="0" presId="urn:microsoft.com/office/officeart/2005/8/layout/cycle8"/>
    <dgm:cxn modelId="{B1D8BE64-D7C6-428E-8E10-D7D5FD901FAE}" type="presParOf" srcId="{80936E75-325E-46D8-B48B-96E7EBDD79BF}" destId="{37608E52-E949-4787-A688-858032BDC9B6}" srcOrd="23" destOrd="0" presId="urn:microsoft.com/office/officeart/2005/8/layout/cycle8"/>
    <dgm:cxn modelId="{B33CA525-03DF-49E1-B783-C77EB0E27380}" type="presParOf" srcId="{80936E75-325E-46D8-B48B-96E7EBDD79BF}" destId="{F0A59E29-B58A-44D7-A950-115E281FBA8C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59B22-A5D7-439D-945C-0E2244D6BDAB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963E08-0B38-4E22-A1FC-56910D64155D}">
      <dgm:prSet/>
      <dgm:spPr/>
      <dgm:t>
        <a:bodyPr/>
        <a:lstStyle/>
        <a:p>
          <a:r>
            <a:rPr lang="en-IN" b="1" dirty="0"/>
            <a:t>What I Learned</a:t>
          </a:r>
          <a:endParaRPr lang="en-US" dirty="0"/>
        </a:p>
      </dgm:t>
    </dgm:pt>
    <dgm:pt modelId="{1FB2E140-3FDD-4624-AED3-29150AB5B911}" type="parTrans" cxnId="{21753047-9F8F-4A0F-9872-6744EC63DA08}">
      <dgm:prSet/>
      <dgm:spPr/>
      <dgm:t>
        <a:bodyPr/>
        <a:lstStyle/>
        <a:p>
          <a:endParaRPr lang="en-US"/>
        </a:p>
      </dgm:t>
    </dgm:pt>
    <dgm:pt modelId="{F5CB57A1-3CDA-4CF1-B82F-B3A655406B12}" type="sibTrans" cxnId="{21753047-9F8F-4A0F-9872-6744EC63DA08}">
      <dgm:prSet/>
      <dgm:spPr/>
      <dgm:t>
        <a:bodyPr/>
        <a:lstStyle/>
        <a:p>
          <a:endParaRPr lang="en-US"/>
        </a:p>
      </dgm:t>
    </dgm:pt>
    <dgm:pt modelId="{9434CEB6-CEB6-4E6B-BAC6-74378B633671}">
      <dgm:prSet/>
      <dgm:spPr/>
      <dgm:t>
        <a:bodyPr/>
        <a:lstStyle/>
        <a:p>
          <a:r>
            <a:rPr lang="en-US" dirty="0"/>
            <a:t>Practical use of </a:t>
          </a:r>
          <a:r>
            <a:rPr lang="en-US" b="1" dirty="0"/>
            <a:t>queues &amp; priority queues</a:t>
          </a:r>
          <a:endParaRPr lang="en-US" dirty="0"/>
        </a:p>
      </dgm:t>
    </dgm:pt>
    <dgm:pt modelId="{6E3D0DEC-1E21-4FFD-B628-557B082DC51D}" type="parTrans" cxnId="{80688866-7750-4ADB-9248-36E43FBB3129}">
      <dgm:prSet/>
      <dgm:spPr/>
      <dgm:t>
        <a:bodyPr/>
        <a:lstStyle/>
        <a:p>
          <a:endParaRPr lang="en-US"/>
        </a:p>
      </dgm:t>
    </dgm:pt>
    <dgm:pt modelId="{30D3BB8A-F1CB-4D37-B737-5F9596815B81}" type="sibTrans" cxnId="{80688866-7750-4ADB-9248-36E43FBB3129}">
      <dgm:prSet/>
      <dgm:spPr/>
      <dgm:t>
        <a:bodyPr/>
        <a:lstStyle/>
        <a:p>
          <a:endParaRPr lang="en-US"/>
        </a:p>
      </dgm:t>
    </dgm:pt>
    <dgm:pt modelId="{FC481B62-4F70-4AB0-BE86-3FE4057817D9}">
      <dgm:prSet/>
      <dgm:spPr/>
      <dgm:t>
        <a:bodyPr/>
        <a:lstStyle/>
        <a:p>
          <a:r>
            <a:rPr lang="en-US" dirty="0"/>
            <a:t>Importance of </a:t>
          </a:r>
          <a:r>
            <a:rPr lang="en-US" b="1" dirty="0"/>
            <a:t>data structures in real systems</a:t>
          </a:r>
          <a:endParaRPr lang="en-US" dirty="0"/>
        </a:p>
      </dgm:t>
    </dgm:pt>
    <dgm:pt modelId="{A10199FE-C0B7-4D37-B5C0-8F4277BE0DB0}" type="parTrans" cxnId="{BEC3DF7E-9507-4B66-8B45-692B560DB1AF}">
      <dgm:prSet/>
      <dgm:spPr/>
      <dgm:t>
        <a:bodyPr/>
        <a:lstStyle/>
        <a:p>
          <a:endParaRPr lang="en-US"/>
        </a:p>
      </dgm:t>
    </dgm:pt>
    <dgm:pt modelId="{751B3B85-0DFC-440F-80DC-854019293517}" type="sibTrans" cxnId="{BEC3DF7E-9507-4B66-8B45-692B560DB1AF}">
      <dgm:prSet/>
      <dgm:spPr/>
      <dgm:t>
        <a:bodyPr/>
        <a:lstStyle/>
        <a:p>
          <a:endParaRPr lang="en-US"/>
        </a:p>
      </dgm:t>
    </dgm:pt>
    <dgm:pt modelId="{90B32210-71A5-4824-BB2E-81CD174A2C88}">
      <dgm:prSet/>
      <dgm:spPr/>
      <dgm:t>
        <a:bodyPr/>
        <a:lstStyle/>
        <a:p>
          <a:r>
            <a:rPr lang="en-US" dirty="0"/>
            <a:t>How LLMs assist but </a:t>
          </a:r>
          <a:r>
            <a:rPr lang="en-US" b="1" dirty="0"/>
            <a:t>human logic is essential</a:t>
          </a:r>
          <a:endParaRPr lang="en-US" dirty="0"/>
        </a:p>
      </dgm:t>
    </dgm:pt>
    <dgm:pt modelId="{208BE7DA-6228-4B4D-BB69-33CA78970F1D}" type="parTrans" cxnId="{AC7BB724-EC37-45E7-AB6B-C90C77862865}">
      <dgm:prSet/>
      <dgm:spPr/>
      <dgm:t>
        <a:bodyPr/>
        <a:lstStyle/>
        <a:p>
          <a:endParaRPr lang="en-US"/>
        </a:p>
      </dgm:t>
    </dgm:pt>
    <dgm:pt modelId="{A47CF05A-F183-4569-95B9-0B394CE38428}" type="sibTrans" cxnId="{AC7BB724-EC37-45E7-AB6B-C90C77862865}">
      <dgm:prSet/>
      <dgm:spPr/>
      <dgm:t>
        <a:bodyPr/>
        <a:lstStyle/>
        <a:p>
          <a:endParaRPr lang="en-US"/>
        </a:p>
      </dgm:t>
    </dgm:pt>
    <dgm:pt modelId="{717464F2-45B6-4115-87C9-F65A02DAA56A}">
      <dgm:prSet/>
      <dgm:spPr/>
      <dgm:t>
        <a:bodyPr/>
        <a:lstStyle/>
        <a:p>
          <a:r>
            <a:rPr lang="en-IN" b="1"/>
            <a:t>Challenges Faced</a:t>
          </a:r>
          <a:endParaRPr lang="en-US"/>
        </a:p>
      </dgm:t>
    </dgm:pt>
    <dgm:pt modelId="{F24EB106-727E-4554-A887-660CADC5C4BE}" type="parTrans" cxnId="{8777F0BE-BB7A-43B1-B943-45320AF3F06A}">
      <dgm:prSet/>
      <dgm:spPr/>
      <dgm:t>
        <a:bodyPr/>
        <a:lstStyle/>
        <a:p>
          <a:endParaRPr lang="en-US"/>
        </a:p>
      </dgm:t>
    </dgm:pt>
    <dgm:pt modelId="{DAF352F7-785C-4284-9AA8-080E032D11CF}" type="sibTrans" cxnId="{8777F0BE-BB7A-43B1-B943-45320AF3F06A}">
      <dgm:prSet/>
      <dgm:spPr/>
      <dgm:t>
        <a:bodyPr/>
        <a:lstStyle/>
        <a:p>
          <a:endParaRPr lang="en-US"/>
        </a:p>
      </dgm:t>
    </dgm:pt>
    <dgm:pt modelId="{4E769EBF-CAB2-4B9B-981E-A8DF3A5B7739}">
      <dgm:prSet/>
      <dgm:spPr/>
      <dgm:t>
        <a:bodyPr/>
        <a:lstStyle/>
        <a:p>
          <a:r>
            <a:rPr lang="en-IN"/>
            <a:t>Priority handling logic</a:t>
          </a:r>
          <a:endParaRPr lang="en-US"/>
        </a:p>
      </dgm:t>
    </dgm:pt>
    <dgm:pt modelId="{FA414339-2B58-4A03-8B73-C482D865CAB0}" type="parTrans" cxnId="{D1E398B4-1C30-4FC6-85AE-38729B63B77F}">
      <dgm:prSet/>
      <dgm:spPr/>
      <dgm:t>
        <a:bodyPr/>
        <a:lstStyle/>
        <a:p>
          <a:endParaRPr lang="en-US"/>
        </a:p>
      </dgm:t>
    </dgm:pt>
    <dgm:pt modelId="{D328DDFC-2968-4C57-B335-C820F9A16B39}" type="sibTrans" cxnId="{D1E398B4-1C30-4FC6-85AE-38729B63B77F}">
      <dgm:prSet/>
      <dgm:spPr/>
      <dgm:t>
        <a:bodyPr/>
        <a:lstStyle/>
        <a:p>
          <a:endParaRPr lang="en-US"/>
        </a:p>
      </dgm:t>
    </dgm:pt>
    <dgm:pt modelId="{1376F892-A384-4686-9F6D-1208F29BAC01}">
      <dgm:prSet/>
      <dgm:spPr/>
      <dgm:t>
        <a:bodyPr/>
        <a:lstStyle/>
        <a:p>
          <a:r>
            <a:rPr lang="en-IN"/>
            <a:t>Maintaining sorted order</a:t>
          </a:r>
          <a:endParaRPr lang="en-US"/>
        </a:p>
      </dgm:t>
    </dgm:pt>
    <dgm:pt modelId="{3B40A965-088D-4691-9D48-AEEF6DD38B24}" type="parTrans" cxnId="{91455075-4151-4E4C-8F73-C9A31FDE560E}">
      <dgm:prSet/>
      <dgm:spPr/>
      <dgm:t>
        <a:bodyPr/>
        <a:lstStyle/>
        <a:p>
          <a:endParaRPr lang="en-US"/>
        </a:p>
      </dgm:t>
    </dgm:pt>
    <dgm:pt modelId="{50925C9E-AA1D-4080-B874-5256362F8761}" type="sibTrans" cxnId="{91455075-4151-4E4C-8F73-C9A31FDE560E}">
      <dgm:prSet/>
      <dgm:spPr/>
      <dgm:t>
        <a:bodyPr/>
        <a:lstStyle/>
        <a:p>
          <a:endParaRPr lang="en-US"/>
        </a:p>
      </dgm:t>
    </dgm:pt>
    <dgm:pt modelId="{429A5CC3-5B24-47FA-A4EF-AFA61B32942D}">
      <dgm:prSet/>
      <dgm:spPr/>
      <dgm:t>
        <a:bodyPr/>
        <a:lstStyle/>
        <a:p>
          <a:r>
            <a:rPr lang="en-IN"/>
            <a:t>Avoiding duplicate patient entries</a:t>
          </a:r>
          <a:endParaRPr lang="en-US"/>
        </a:p>
      </dgm:t>
    </dgm:pt>
    <dgm:pt modelId="{B561FDC9-1C0B-47BF-B6CF-286E49000C0C}" type="parTrans" cxnId="{327D99F1-E63B-4FBD-BF2A-07207A882757}">
      <dgm:prSet/>
      <dgm:spPr/>
      <dgm:t>
        <a:bodyPr/>
        <a:lstStyle/>
        <a:p>
          <a:endParaRPr lang="en-US"/>
        </a:p>
      </dgm:t>
    </dgm:pt>
    <dgm:pt modelId="{B11635B0-176F-4D8D-8C9F-DA67D447B2EC}" type="sibTrans" cxnId="{327D99F1-E63B-4FBD-BF2A-07207A882757}">
      <dgm:prSet/>
      <dgm:spPr/>
      <dgm:t>
        <a:bodyPr/>
        <a:lstStyle/>
        <a:p>
          <a:endParaRPr lang="en-US"/>
        </a:p>
      </dgm:t>
    </dgm:pt>
    <dgm:pt modelId="{B03E7CA7-CCE5-49B8-9E17-584AE8D0CF77}">
      <dgm:prSet/>
      <dgm:spPr/>
      <dgm:t>
        <a:bodyPr/>
        <a:lstStyle/>
        <a:p>
          <a:r>
            <a:rPr lang="en-IN" b="1"/>
            <a:t>How I Solved Them</a:t>
          </a:r>
          <a:endParaRPr lang="en-US"/>
        </a:p>
      </dgm:t>
    </dgm:pt>
    <dgm:pt modelId="{3C908DB0-BBBF-4EB4-8AE0-F0EF66AF75A9}" type="parTrans" cxnId="{20D2AA14-1794-42E4-BBBF-27D4F59F8721}">
      <dgm:prSet/>
      <dgm:spPr/>
      <dgm:t>
        <a:bodyPr/>
        <a:lstStyle/>
        <a:p>
          <a:endParaRPr lang="en-US"/>
        </a:p>
      </dgm:t>
    </dgm:pt>
    <dgm:pt modelId="{46E86606-F33B-4BEB-BEB3-BE9D5F76F120}" type="sibTrans" cxnId="{20D2AA14-1794-42E4-BBBF-27D4F59F8721}">
      <dgm:prSet/>
      <dgm:spPr/>
      <dgm:t>
        <a:bodyPr/>
        <a:lstStyle/>
        <a:p>
          <a:endParaRPr lang="en-US"/>
        </a:p>
      </dgm:t>
    </dgm:pt>
    <dgm:pt modelId="{61CC8DFB-E81A-4F6E-8E84-4FD0DCF8A6B2}">
      <dgm:prSet/>
      <dgm:spPr/>
      <dgm:t>
        <a:bodyPr/>
        <a:lstStyle/>
        <a:p>
          <a:r>
            <a:rPr lang="en-IN"/>
            <a:t>Debugging step-by-step</a:t>
          </a:r>
          <a:endParaRPr lang="en-US"/>
        </a:p>
      </dgm:t>
    </dgm:pt>
    <dgm:pt modelId="{B5AFB171-16A4-481A-A192-63AD7A82DF8C}" type="parTrans" cxnId="{E0DA8B70-9F4B-4E56-A927-8D5B838A0EB4}">
      <dgm:prSet/>
      <dgm:spPr/>
      <dgm:t>
        <a:bodyPr/>
        <a:lstStyle/>
        <a:p>
          <a:endParaRPr lang="en-US"/>
        </a:p>
      </dgm:t>
    </dgm:pt>
    <dgm:pt modelId="{1BD3D6DE-BAFA-4430-AEAF-A1AD280E8643}" type="sibTrans" cxnId="{E0DA8B70-9F4B-4E56-A927-8D5B838A0EB4}">
      <dgm:prSet/>
      <dgm:spPr/>
      <dgm:t>
        <a:bodyPr/>
        <a:lstStyle/>
        <a:p>
          <a:endParaRPr lang="en-US"/>
        </a:p>
      </dgm:t>
    </dgm:pt>
    <dgm:pt modelId="{3B673E1E-83B4-4D75-853A-D489EAA23801}">
      <dgm:prSet/>
      <dgm:spPr/>
      <dgm:t>
        <a:bodyPr/>
        <a:lstStyle/>
        <a:p>
          <a:r>
            <a:rPr lang="en-IN"/>
            <a:t>Testing multiple severity cases</a:t>
          </a:r>
          <a:endParaRPr lang="en-US"/>
        </a:p>
      </dgm:t>
    </dgm:pt>
    <dgm:pt modelId="{520E7DB7-10B3-4EBC-AA15-CB7127796187}" type="parTrans" cxnId="{63CE1384-B316-42B6-B7D1-5C8CDE0598D7}">
      <dgm:prSet/>
      <dgm:spPr/>
      <dgm:t>
        <a:bodyPr/>
        <a:lstStyle/>
        <a:p>
          <a:endParaRPr lang="en-US"/>
        </a:p>
      </dgm:t>
    </dgm:pt>
    <dgm:pt modelId="{7A30C9DC-6DD0-4BCB-B02D-77038C4727DF}" type="sibTrans" cxnId="{63CE1384-B316-42B6-B7D1-5C8CDE0598D7}">
      <dgm:prSet/>
      <dgm:spPr/>
      <dgm:t>
        <a:bodyPr/>
        <a:lstStyle/>
        <a:p>
          <a:endParaRPr lang="en-US"/>
        </a:p>
      </dgm:t>
    </dgm:pt>
    <dgm:pt modelId="{3A57E682-4D18-40AC-A5A9-280377EBF23B}">
      <dgm:prSet/>
      <dgm:spPr/>
      <dgm:t>
        <a:bodyPr/>
        <a:lstStyle/>
        <a:p>
          <a:r>
            <a:rPr lang="en-IN"/>
            <a:t>Optimizing insertion logic</a:t>
          </a:r>
          <a:endParaRPr lang="en-US"/>
        </a:p>
      </dgm:t>
    </dgm:pt>
    <dgm:pt modelId="{E13832E5-6701-473D-8170-8085FCFD88F4}" type="parTrans" cxnId="{A8E92C10-F7CF-4623-834A-F7C97612C955}">
      <dgm:prSet/>
      <dgm:spPr/>
      <dgm:t>
        <a:bodyPr/>
        <a:lstStyle/>
        <a:p>
          <a:endParaRPr lang="en-US"/>
        </a:p>
      </dgm:t>
    </dgm:pt>
    <dgm:pt modelId="{1046B73A-9C21-47D1-84D0-CDD0D4D67BF7}" type="sibTrans" cxnId="{A8E92C10-F7CF-4623-834A-F7C97612C955}">
      <dgm:prSet/>
      <dgm:spPr/>
      <dgm:t>
        <a:bodyPr/>
        <a:lstStyle/>
        <a:p>
          <a:endParaRPr lang="en-US"/>
        </a:p>
      </dgm:t>
    </dgm:pt>
    <dgm:pt modelId="{5813A0CC-81C7-40C0-BA4C-8A3150CC966E}" type="pres">
      <dgm:prSet presAssocID="{5C759B22-A5D7-439D-945C-0E2244D6BDAB}" presName="diagram" presStyleCnt="0">
        <dgm:presLayoutVars>
          <dgm:dir/>
          <dgm:resizeHandles val="exact"/>
        </dgm:presLayoutVars>
      </dgm:prSet>
      <dgm:spPr/>
    </dgm:pt>
    <dgm:pt modelId="{8E9B9C60-62B2-4552-AD98-038D1C58C7C0}" type="pres">
      <dgm:prSet presAssocID="{D4963E08-0B38-4E22-A1FC-56910D64155D}" presName="node" presStyleLbl="node1" presStyleIdx="0" presStyleCnt="3">
        <dgm:presLayoutVars>
          <dgm:bulletEnabled val="1"/>
        </dgm:presLayoutVars>
      </dgm:prSet>
      <dgm:spPr/>
    </dgm:pt>
    <dgm:pt modelId="{51188DB4-1C0B-4AAC-908A-C932042BEAEB}" type="pres">
      <dgm:prSet presAssocID="{F5CB57A1-3CDA-4CF1-B82F-B3A655406B12}" presName="sibTrans" presStyleCnt="0"/>
      <dgm:spPr/>
    </dgm:pt>
    <dgm:pt modelId="{DD2D2549-3FE4-4E06-86F1-9208CED24926}" type="pres">
      <dgm:prSet presAssocID="{717464F2-45B6-4115-87C9-F65A02DAA56A}" presName="node" presStyleLbl="node1" presStyleIdx="1" presStyleCnt="3">
        <dgm:presLayoutVars>
          <dgm:bulletEnabled val="1"/>
        </dgm:presLayoutVars>
      </dgm:prSet>
      <dgm:spPr/>
    </dgm:pt>
    <dgm:pt modelId="{90EC7433-6472-4059-B664-B8765AC0A17B}" type="pres">
      <dgm:prSet presAssocID="{DAF352F7-785C-4284-9AA8-080E032D11CF}" presName="sibTrans" presStyleCnt="0"/>
      <dgm:spPr/>
    </dgm:pt>
    <dgm:pt modelId="{0059A78E-267D-4BAC-8E29-061DBB7F2A43}" type="pres">
      <dgm:prSet presAssocID="{B03E7CA7-CCE5-49B8-9E17-584AE8D0CF77}" presName="node" presStyleLbl="node1" presStyleIdx="2" presStyleCnt="3">
        <dgm:presLayoutVars>
          <dgm:bulletEnabled val="1"/>
        </dgm:presLayoutVars>
      </dgm:prSet>
      <dgm:spPr/>
    </dgm:pt>
  </dgm:ptLst>
  <dgm:cxnLst>
    <dgm:cxn modelId="{D5887301-AC9E-47AB-B809-581A22D5708C}" type="presOf" srcId="{4E769EBF-CAB2-4B9B-981E-A8DF3A5B7739}" destId="{DD2D2549-3FE4-4E06-86F1-9208CED24926}" srcOrd="0" destOrd="1" presId="urn:microsoft.com/office/officeart/2005/8/layout/default"/>
    <dgm:cxn modelId="{CE263207-B40C-4136-BE3B-68356C4BA2FE}" type="presOf" srcId="{1376F892-A384-4686-9F6D-1208F29BAC01}" destId="{DD2D2549-3FE4-4E06-86F1-9208CED24926}" srcOrd="0" destOrd="2" presId="urn:microsoft.com/office/officeart/2005/8/layout/default"/>
    <dgm:cxn modelId="{A8E92C10-F7CF-4623-834A-F7C97612C955}" srcId="{B03E7CA7-CCE5-49B8-9E17-584AE8D0CF77}" destId="{3A57E682-4D18-40AC-A5A9-280377EBF23B}" srcOrd="2" destOrd="0" parTransId="{E13832E5-6701-473D-8170-8085FCFD88F4}" sibTransId="{1046B73A-9C21-47D1-84D0-CDD0D4D67BF7}"/>
    <dgm:cxn modelId="{20D2AA14-1794-42E4-BBBF-27D4F59F8721}" srcId="{5C759B22-A5D7-439D-945C-0E2244D6BDAB}" destId="{B03E7CA7-CCE5-49B8-9E17-584AE8D0CF77}" srcOrd="2" destOrd="0" parTransId="{3C908DB0-BBBF-4EB4-8AE0-F0EF66AF75A9}" sibTransId="{46E86606-F33B-4BEB-BEB3-BE9D5F76F120}"/>
    <dgm:cxn modelId="{AC7BB724-EC37-45E7-AB6B-C90C77862865}" srcId="{D4963E08-0B38-4E22-A1FC-56910D64155D}" destId="{90B32210-71A5-4824-BB2E-81CD174A2C88}" srcOrd="2" destOrd="0" parTransId="{208BE7DA-6228-4B4D-BB69-33CA78970F1D}" sibTransId="{A47CF05A-F183-4569-95B9-0B394CE38428}"/>
    <dgm:cxn modelId="{01E4453A-F8E8-4F48-85A9-0024BCB65887}" type="presOf" srcId="{3B673E1E-83B4-4D75-853A-D489EAA23801}" destId="{0059A78E-267D-4BAC-8E29-061DBB7F2A43}" srcOrd="0" destOrd="2" presId="urn:microsoft.com/office/officeart/2005/8/layout/default"/>
    <dgm:cxn modelId="{1B45953B-920A-4780-BEF3-268CBE8E1834}" type="presOf" srcId="{9434CEB6-CEB6-4E6B-BAC6-74378B633671}" destId="{8E9B9C60-62B2-4552-AD98-038D1C58C7C0}" srcOrd="0" destOrd="1" presId="urn:microsoft.com/office/officeart/2005/8/layout/default"/>
    <dgm:cxn modelId="{BC37A264-503C-4C1B-9F0B-3A2B15C4BB2A}" type="presOf" srcId="{717464F2-45B6-4115-87C9-F65A02DAA56A}" destId="{DD2D2549-3FE4-4E06-86F1-9208CED24926}" srcOrd="0" destOrd="0" presId="urn:microsoft.com/office/officeart/2005/8/layout/default"/>
    <dgm:cxn modelId="{80688866-7750-4ADB-9248-36E43FBB3129}" srcId="{D4963E08-0B38-4E22-A1FC-56910D64155D}" destId="{9434CEB6-CEB6-4E6B-BAC6-74378B633671}" srcOrd="0" destOrd="0" parTransId="{6E3D0DEC-1E21-4FFD-B628-557B082DC51D}" sibTransId="{30D3BB8A-F1CB-4D37-B737-5F9596815B81}"/>
    <dgm:cxn modelId="{21753047-9F8F-4A0F-9872-6744EC63DA08}" srcId="{5C759B22-A5D7-439D-945C-0E2244D6BDAB}" destId="{D4963E08-0B38-4E22-A1FC-56910D64155D}" srcOrd="0" destOrd="0" parTransId="{1FB2E140-3FDD-4624-AED3-29150AB5B911}" sibTransId="{F5CB57A1-3CDA-4CF1-B82F-B3A655406B12}"/>
    <dgm:cxn modelId="{6EDFD16E-6DF7-430D-8B37-9A0506D235FC}" type="presOf" srcId="{90B32210-71A5-4824-BB2E-81CD174A2C88}" destId="{8E9B9C60-62B2-4552-AD98-038D1C58C7C0}" srcOrd="0" destOrd="3" presId="urn:microsoft.com/office/officeart/2005/8/layout/default"/>
    <dgm:cxn modelId="{E0DA8B70-9F4B-4E56-A927-8D5B838A0EB4}" srcId="{B03E7CA7-CCE5-49B8-9E17-584AE8D0CF77}" destId="{61CC8DFB-E81A-4F6E-8E84-4FD0DCF8A6B2}" srcOrd="0" destOrd="0" parTransId="{B5AFB171-16A4-481A-A192-63AD7A82DF8C}" sibTransId="{1BD3D6DE-BAFA-4430-AEAF-A1AD280E8643}"/>
    <dgm:cxn modelId="{71006853-3ACE-44CA-8DA2-5433613277F1}" type="presOf" srcId="{D4963E08-0B38-4E22-A1FC-56910D64155D}" destId="{8E9B9C60-62B2-4552-AD98-038D1C58C7C0}" srcOrd="0" destOrd="0" presId="urn:microsoft.com/office/officeart/2005/8/layout/default"/>
    <dgm:cxn modelId="{DF230C55-94A6-4229-8C5F-4FFC33B73E28}" type="presOf" srcId="{61CC8DFB-E81A-4F6E-8E84-4FD0DCF8A6B2}" destId="{0059A78E-267D-4BAC-8E29-061DBB7F2A43}" srcOrd="0" destOrd="1" presId="urn:microsoft.com/office/officeart/2005/8/layout/default"/>
    <dgm:cxn modelId="{91455075-4151-4E4C-8F73-C9A31FDE560E}" srcId="{717464F2-45B6-4115-87C9-F65A02DAA56A}" destId="{1376F892-A384-4686-9F6D-1208F29BAC01}" srcOrd="1" destOrd="0" parTransId="{3B40A965-088D-4691-9D48-AEEF6DD38B24}" sibTransId="{50925C9E-AA1D-4080-B874-5256362F8761}"/>
    <dgm:cxn modelId="{F13DAE59-1CA7-4465-91E2-87D9765F7920}" type="presOf" srcId="{FC481B62-4F70-4AB0-BE86-3FE4057817D9}" destId="{8E9B9C60-62B2-4552-AD98-038D1C58C7C0}" srcOrd="0" destOrd="2" presId="urn:microsoft.com/office/officeart/2005/8/layout/default"/>
    <dgm:cxn modelId="{4562BD79-E569-4533-B389-A6616BB4078D}" type="presOf" srcId="{B03E7CA7-CCE5-49B8-9E17-584AE8D0CF77}" destId="{0059A78E-267D-4BAC-8E29-061DBB7F2A43}" srcOrd="0" destOrd="0" presId="urn:microsoft.com/office/officeart/2005/8/layout/default"/>
    <dgm:cxn modelId="{BEC3DF7E-9507-4B66-8B45-692B560DB1AF}" srcId="{D4963E08-0B38-4E22-A1FC-56910D64155D}" destId="{FC481B62-4F70-4AB0-BE86-3FE4057817D9}" srcOrd="1" destOrd="0" parTransId="{A10199FE-C0B7-4D37-B5C0-8F4277BE0DB0}" sibTransId="{751B3B85-0DFC-440F-80DC-854019293517}"/>
    <dgm:cxn modelId="{63CE1384-B316-42B6-B7D1-5C8CDE0598D7}" srcId="{B03E7CA7-CCE5-49B8-9E17-584AE8D0CF77}" destId="{3B673E1E-83B4-4D75-853A-D489EAA23801}" srcOrd="1" destOrd="0" parTransId="{520E7DB7-10B3-4EBC-AA15-CB7127796187}" sibTransId="{7A30C9DC-6DD0-4BCB-B02D-77038C4727DF}"/>
    <dgm:cxn modelId="{1D77C193-FBDF-4527-952E-8D690CBB8C3D}" type="presOf" srcId="{5C759B22-A5D7-439D-945C-0E2244D6BDAB}" destId="{5813A0CC-81C7-40C0-BA4C-8A3150CC966E}" srcOrd="0" destOrd="0" presId="urn:microsoft.com/office/officeart/2005/8/layout/default"/>
    <dgm:cxn modelId="{FCB59795-A407-4320-9D17-875B5E23146E}" type="presOf" srcId="{429A5CC3-5B24-47FA-A4EF-AFA61B32942D}" destId="{DD2D2549-3FE4-4E06-86F1-9208CED24926}" srcOrd="0" destOrd="3" presId="urn:microsoft.com/office/officeart/2005/8/layout/default"/>
    <dgm:cxn modelId="{D1E398B4-1C30-4FC6-85AE-38729B63B77F}" srcId="{717464F2-45B6-4115-87C9-F65A02DAA56A}" destId="{4E769EBF-CAB2-4B9B-981E-A8DF3A5B7739}" srcOrd="0" destOrd="0" parTransId="{FA414339-2B58-4A03-8B73-C482D865CAB0}" sibTransId="{D328DDFC-2968-4C57-B335-C820F9A16B39}"/>
    <dgm:cxn modelId="{8777F0BE-BB7A-43B1-B943-45320AF3F06A}" srcId="{5C759B22-A5D7-439D-945C-0E2244D6BDAB}" destId="{717464F2-45B6-4115-87C9-F65A02DAA56A}" srcOrd="1" destOrd="0" parTransId="{F24EB106-727E-4554-A887-660CADC5C4BE}" sibTransId="{DAF352F7-785C-4284-9AA8-080E032D11CF}"/>
    <dgm:cxn modelId="{ACF331C3-97D2-42DE-B83E-3A6C95DA8341}" type="presOf" srcId="{3A57E682-4D18-40AC-A5A9-280377EBF23B}" destId="{0059A78E-267D-4BAC-8E29-061DBB7F2A43}" srcOrd="0" destOrd="3" presId="urn:microsoft.com/office/officeart/2005/8/layout/default"/>
    <dgm:cxn modelId="{327D99F1-E63B-4FBD-BF2A-07207A882757}" srcId="{717464F2-45B6-4115-87C9-F65A02DAA56A}" destId="{429A5CC3-5B24-47FA-A4EF-AFA61B32942D}" srcOrd="2" destOrd="0" parTransId="{B561FDC9-1C0B-47BF-B6CF-286E49000C0C}" sibTransId="{B11635B0-176F-4D8D-8C9F-DA67D447B2EC}"/>
    <dgm:cxn modelId="{63E18690-0359-444B-A4A9-34B549067A7E}" type="presParOf" srcId="{5813A0CC-81C7-40C0-BA4C-8A3150CC966E}" destId="{8E9B9C60-62B2-4552-AD98-038D1C58C7C0}" srcOrd="0" destOrd="0" presId="urn:microsoft.com/office/officeart/2005/8/layout/default"/>
    <dgm:cxn modelId="{F05BD935-82D2-4514-B035-FB12A81F0E1D}" type="presParOf" srcId="{5813A0CC-81C7-40C0-BA4C-8A3150CC966E}" destId="{51188DB4-1C0B-4AAC-908A-C932042BEAEB}" srcOrd="1" destOrd="0" presId="urn:microsoft.com/office/officeart/2005/8/layout/default"/>
    <dgm:cxn modelId="{64588A3D-4DAB-426F-922F-08C056D64B56}" type="presParOf" srcId="{5813A0CC-81C7-40C0-BA4C-8A3150CC966E}" destId="{DD2D2549-3FE4-4E06-86F1-9208CED24926}" srcOrd="2" destOrd="0" presId="urn:microsoft.com/office/officeart/2005/8/layout/default"/>
    <dgm:cxn modelId="{840CD07D-908B-4857-918A-49A18C969E69}" type="presParOf" srcId="{5813A0CC-81C7-40C0-BA4C-8A3150CC966E}" destId="{90EC7433-6472-4059-B664-B8765AC0A17B}" srcOrd="3" destOrd="0" presId="urn:microsoft.com/office/officeart/2005/8/layout/default"/>
    <dgm:cxn modelId="{FC398168-2D4E-4514-BE48-9038F9D0EA5F}" type="presParOf" srcId="{5813A0CC-81C7-40C0-BA4C-8A3150CC966E}" destId="{0059A78E-267D-4BAC-8E29-061DBB7F2A4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579EB-C57F-43E1-AB22-B066DC8A6A39}">
      <dsp:nvSpPr>
        <dsp:cNvPr id="0" name=""/>
        <dsp:cNvSpPr/>
      </dsp:nvSpPr>
      <dsp:spPr>
        <a:xfrm>
          <a:off x="1184143" y="242971"/>
          <a:ext cx="3297186" cy="3297186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Critical patients wait behind non-critical ones</a:t>
          </a:r>
        </a:p>
      </dsp:txBody>
      <dsp:txXfrm>
        <a:off x="2904175" y="797212"/>
        <a:ext cx="1059809" cy="706539"/>
      </dsp:txXfrm>
    </dsp:sp>
    <dsp:sp modelId="{9B20F228-70BE-4733-BA4E-01A808089AE4}">
      <dsp:nvSpPr>
        <dsp:cNvPr id="0" name=""/>
        <dsp:cNvSpPr/>
      </dsp:nvSpPr>
      <dsp:spPr>
        <a:xfrm>
          <a:off x="1212404" y="330896"/>
          <a:ext cx="3297186" cy="3297186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No automatic severity-based sorting</a:t>
          </a:r>
          <a:endParaRPr lang="en-US" sz="1100" kern="1200"/>
        </a:p>
      </dsp:txBody>
      <dsp:txXfrm>
        <a:off x="3335950" y="1837396"/>
        <a:ext cx="981305" cy="785044"/>
      </dsp:txXfrm>
    </dsp:sp>
    <dsp:sp modelId="{B8FF35E3-56E0-4F87-BC64-6859A61603E9}">
      <dsp:nvSpPr>
        <dsp:cNvPr id="0" name=""/>
        <dsp:cNvSpPr/>
      </dsp:nvSpPr>
      <dsp:spPr>
        <a:xfrm>
          <a:off x="1137825" y="385064"/>
          <a:ext cx="3297186" cy="3297186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Manual triage causes delays</a:t>
          </a:r>
          <a:endParaRPr lang="en-US" sz="1100" kern="1200"/>
        </a:p>
      </dsp:txBody>
      <dsp:txXfrm>
        <a:off x="2315392" y="2700945"/>
        <a:ext cx="942053" cy="863548"/>
      </dsp:txXfrm>
    </dsp:sp>
    <dsp:sp modelId="{D5EBBF0B-E3B9-47DF-A374-EC81B45347C7}">
      <dsp:nvSpPr>
        <dsp:cNvPr id="0" name=""/>
        <dsp:cNvSpPr/>
      </dsp:nvSpPr>
      <dsp:spPr>
        <a:xfrm>
          <a:off x="1063246" y="330896"/>
          <a:ext cx="3297186" cy="3297186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High chance of human error</a:t>
          </a:r>
        </a:p>
      </dsp:txBody>
      <dsp:txXfrm>
        <a:off x="1255582" y="1837396"/>
        <a:ext cx="981305" cy="785044"/>
      </dsp:txXfrm>
    </dsp:sp>
    <dsp:sp modelId="{F933D29B-2D46-4199-8021-706598838C36}">
      <dsp:nvSpPr>
        <dsp:cNvPr id="0" name=""/>
        <dsp:cNvSpPr/>
      </dsp:nvSpPr>
      <dsp:spPr>
        <a:xfrm>
          <a:off x="1091508" y="242971"/>
          <a:ext cx="3297186" cy="3297186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Inefficient queue management during rush hours</a:t>
          </a:r>
          <a:endParaRPr lang="en-US" sz="1100" kern="1200" dirty="0"/>
        </a:p>
      </dsp:txBody>
      <dsp:txXfrm>
        <a:off x="1608852" y="797212"/>
        <a:ext cx="1059809" cy="706539"/>
      </dsp:txXfrm>
    </dsp:sp>
    <dsp:sp modelId="{0409D844-5382-4C9E-93AB-0984BE0EDC1C}">
      <dsp:nvSpPr>
        <dsp:cNvPr id="0" name=""/>
        <dsp:cNvSpPr/>
      </dsp:nvSpPr>
      <dsp:spPr>
        <a:xfrm>
          <a:off x="979876" y="38859"/>
          <a:ext cx="3705409" cy="3705409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4F754-4214-4628-B440-FA060D74E9B6}">
      <dsp:nvSpPr>
        <dsp:cNvPr id="0" name=""/>
        <dsp:cNvSpPr/>
      </dsp:nvSpPr>
      <dsp:spPr>
        <a:xfrm>
          <a:off x="1008521" y="126755"/>
          <a:ext cx="3705409" cy="3705409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445F3-37C5-40A1-A47A-526F71DFEBD0}">
      <dsp:nvSpPr>
        <dsp:cNvPr id="0" name=""/>
        <dsp:cNvSpPr/>
      </dsp:nvSpPr>
      <dsp:spPr>
        <a:xfrm>
          <a:off x="933714" y="181089"/>
          <a:ext cx="3705409" cy="3705409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08E52-E949-4787-A688-858032BDC9B6}">
      <dsp:nvSpPr>
        <dsp:cNvPr id="0" name=""/>
        <dsp:cNvSpPr/>
      </dsp:nvSpPr>
      <dsp:spPr>
        <a:xfrm>
          <a:off x="858907" y="126755"/>
          <a:ext cx="3705409" cy="3705409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59E29-B58A-44D7-A950-115E281FBA8C}">
      <dsp:nvSpPr>
        <dsp:cNvPr id="0" name=""/>
        <dsp:cNvSpPr/>
      </dsp:nvSpPr>
      <dsp:spPr>
        <a:xfrm>
          <a:off x="887551" y="38859"/>
          <a:ext cx="3705409" cy="3705409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B9C60-62B2-4552-AD98-038D1C58C7C0}">
      <dsp:nvSpPr>
        <dsp:cNvPr id="0" name=""/>
        <dsp:cNvSpPr/>
      </dsp:nvSpPr>
      <dsp:spPr>
        <a:xfrm>
          <a:off x="1690937" y="2758"/>
          <a:ext cx="3585948" cy="215156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What I Learned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Practical use of </a:t>
          </a:r>
          <a:r>
            <a:rPr lang="en-US" sz="1700" b="1" kern="1200" dirty="0"/>
            <a:t>queues &amp; priority queues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Importance of </a:t>
          </a:r>
          <a:r>
            <a:rPr lang="en-US" sz="1700" b="1" kern="1200" dirty="0"/>
            <a:t>data structures in real systems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How LLMs assist but </a:t>
          </a:r>
          <a:r>
            <a:rPr lang="en-US" sz="1700" b="1" kern="1200" dirty="0"/>
            <a:t>human logic is essential</a:t>
          </a:r>
          <a:endParaRPr lang="en-US" sz="1700" kern="1200" dirty="0"/>
        </a:p>
      </dsp:txBody>
      <dsp:txXfrm>
        <a:off x="1690937" y="2758"/>
        <a:ext cx="3585948" cy="2151569"/>
      </dsp:txXfrm>
    </dsp:sp>
    <dsp:sp modelId="{DD2D2549-3FE4-4E06-86F1-9208CED24926}">
      <dsp:nvSpPr>
        <dsp:cNvPr id="0" name=""/>
        <dsp:cNvSpPr/>
      </dsp:nvSpPr>
      <dsp:spPr>
        <a:xfrm>
          <a:off x="5635480" y="2758"/>
          <a:ext cx="3585948" cy="21515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Challenges Faced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Priority handling logic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Maintaining sorted order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Avoiding duplicate patient entries</a:t>
          </a:r>
          <a:endParaRPr lang="en-US" sz="1700" kern="1200"/>
        </a:p>
      </dsp:txBody>
      <dsp:txXfrm>
        <a:off x="5635480" y="2758"/>
        <a:ext cx="3585948" cy="2151569"/>
      </dsp:txXfrm>
    </dsp:sp>
    <dsp:sp modelId="{0059A78E-267D-4BAC-8E29-061DBB7F2A43}">
      <dsp:nvSpPr>
        <dsp:cNvPr id="0" name=""/>
        <dsp:cNvSpPr/>
      </dsp:nvSpPr>
      <dsp:spPr>
        <a:xfrm>
          <a:off x="3663208" y="2512922"/>
          <a:ext cx="3585948" cy="21515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/>
            <a:t>How I Solved Them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Debugging step-by-step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Testing multiple severity cases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Optimizing insertion logic</a:t>
          </a:r>
          <a:endParaRPr lang="en-US" sz="1700" kern="1200"/>
        </a:p>
      </dsp:txBody>
      <dsp:txXfrm>
        <a:off x="3663208" y="2512922"/>
        <a:ext cx="3585948" cy="2151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EE18-C72A-453A-B257-86ED1C9A7BF3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3E937-6623-4340-83DD-0DC19FD793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24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3E937-6623-4340-83DD-0DC19FD7934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58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3E937-6623-4340-83DD-0DC19FD7934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F625-644C-95D4-865F-D938B6280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6A289-344F-4230-C342-A316FB35C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7D025-ECEB-2070-750A-CB47738B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20F8B-7886-3903-5262-635A70A0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4B8A-8EDE-90FA-DF28-951C9407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57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5E67-ACB7-5622-3BD7-143E09E7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CB9A6-C631-A154-994E-6E8CE21C9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509D0-F804-E72F-00F7-AE7CEF1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3A3BE-33E2-CA18-8644-F67BBAA7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C405-C4AB-8331-5BA4-7FD114E1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36A6F-B34A-9F0F-10EE-C4DC1D98F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80A7D-0925-AF03-FCA4-0C45C557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06D4-94CC-303A-7722-579C7F9D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82121-80A9-98AA-97E5-3B0F7E43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B5C0F-1F05-48BB-62E9-4912E296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37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8D92-F53E-5F03-A475-18CB2DCE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3E8BB-2DC8-6E05-437A-CAB12715D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D5ADD-BEE3-9EB2-DDEF-653A68CA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6627B-A3D5-EBEB-E7A8-C3A5D688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6FAA-1E16-E58E-FC39-6457327C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09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F71D-067C-C71E-A9CE-E0174A76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9536-E703-34A5-3DA7-636435BC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A51D8-A715-E1D6-1C70-76D57809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8612B-12B4-F6F5-D2D9-AE0F5531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176D-C5B8-B1AB-D896-082E5C7F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21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D537-7196-353A-014C-0DA4697D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6A88-2194-EFF3-05C7-7272EBB62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C66C4-064E-B4CE-6BA0-2C113BD95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EFDD5-9E9A-5AA6-6245-8C823D0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24CC7-38BE-B9EC-C9D1-62B9B9AB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B4E99-65FB-BCB5-F5AF-35BF6F4A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62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A0A8-1383-C502-FC93-D6E5969F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A8980-0D35-660A-2BDC-682EA578A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825A6-29C9-0B13-9FF4-E63CBB79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73499-607C-C49D-357F-D14B8186F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7F339-ABFB-1CD6-9DFC-4A919A372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F4EAB-D277-FBAB-D7D8-494EFCAA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9E0DB-7BD1-DCD8-6025-735CB115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E71DD-ECA8-7723-E109-4483550B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50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EAD4-38E7-2430-6D1F-AD6D2D42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08D4D-D1EE-819A-A341-CB77A765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AADB1-BCD0-6DFB-ABE2-F230AB05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286D2-E797-00CE-43DC-567F0354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95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D29DC-8B10-1AB2-59AB-BBA6259B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72E18-C6D8-1972-850C-B0B0F65F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C6369-77A9-ACD0-37ED-4A2565D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2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8761-BC66-C178-9A2D-EF17856A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FFA5-297E-16F4-0C8B-700966FDC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17633-B4A5-6313-AEFB-F2065314F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B1AC8-3B08-DCDB-AF3B-9EA4448C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04E0B-76D5-123B-087F-B3CD1888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D50D-D661-FC5C-ED9A-1ECDCF5E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45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E2EC-B28D-9A1F-50C6-10C89D34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C704F-427F-AE8B-8C31-4B104A617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8A8B4-5144-21BB-CC52-F73C9D52B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40F41-84C9-48F2-5F32-0C39E02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6F8F1-1646-7DE6-E8E2-02BE0D5A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70DEE-25EF-BA60-9560-24D0AC3F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52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57737-8BE7-6F51-579B-75A03F70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F820-A9E2-330E-474C-B77CFECE8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C8EE-6E9E-5B5E-7C24-9A47469DF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873CD-D738-4210-9E07-E467C346E6FB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E39C4-564E-5680-9E45-638DA3742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4BEF-068A-C89E-B0D7-5975D129A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8604EE-6A59-4F81-B51E-A8E9FDCEE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00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hospital">
            <a:extLst>
              <a:ext uri="{FF2B5EF4-FFF2-40B4-BE49-F238E27FC236}">
                <a16:creationId xmlns:a16="http://schemas.microsoft.com/office/drawing/2014/main" id="{0FE0DCB4-28AF-EB70-B522-2F75C698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2" y="456986"/>
            <a:ext cx="1054736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2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8DCB-A0F3-0561-0277-AA03D118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216310"/>
            <a:ext cx="11779046" cy="1661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/>
              <a:t>Problem Statement </a:t>
            </a:r>
            <a:r>
              <a:rPr lang="en-US" sz="2800" dirty="0"/>
              <a:t>– Why We Need a Hospital Patient Queue System</a:t>
            </a:r>
            <a:br>
              <a:rPr lang="en-US" sz="2800" dirty="0"/>
            </a:br>
            <a:r>
              <a:rPr lang="en-US" sz="2400" b="1" dirty="0"/>
              <a:t>Hospitals handle many patients every hour</a:t>
            </a:r>
            <a:r>
              <a:rPr lang="en-US" sz="2400" dirty="0"/>
              <a:t>, but not all patients have the same urgency.</a:t>
            </a:r>
            <a:br>
              <a:rPr lang="en-US" sz="2400" dirty="0"/>
            </a:br>
            <a:r>
              <a:rPr lang="en-US" sz="2400" dirty="0"/>
              <a:t>Traditional queues follow </a:t>
            </a:r>
            <a:r>
              <a:rPr lang="en-US" sz="2400" b="1" dirty="0"/>
              <a:t>first-come, first-serve</a:t>
            </a:r>
            <a:r>
              <a:rPr lang="en-US" sz="2400" dirty="0"/>
              <a:t>, which creates serious issues: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7FCA2-E51D-98DC-DD34-313FD9B2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303" y="1649515"/>
            <a:ext cx="5157787" cy="823912"/>
          </a:xfrm>
        </p:spPr>
        <p:txBody>
          <a:bodyPr/>
          <a:lstStyle/>
          <a:p>
            <a:r>
              <a:rPr lang="en-IN" dirty="0"/>
              <a:t>❌ Problems in Existing System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74EEF0A-4D7B-14F3-68A1-2B8D781472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1124379"/>
              </p:ext>
            </p:extLst>
          </p:nvPr>
        </p:nvGraphicFramePr>
        <p:xfrm>
          <a:off x="275303" y="2537799"/>
          <a:ext cx="5572838" cy="3925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114FE-3E1C-A2FA-547E-7B9BBB841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2742" y="1563175"/>
            <a:ext cx="5183188" cy="823912"/>
          </a:xfrm>
        </p:spPr>
        <p:txBody>
          <a:bodyPr/>
          <a:lstStyle/>
          <a:p>
            <a:r>
              <a:rPr lang="en-US" dirty="0"/>
              <a:t>🎯 What Our System Solves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C05E6-B2D9-A951-ABDC-81EA9B24F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1161" y="2473427"/>
            <a:ext cx="5183188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Automatically prioritizes patients based on </a:t>
            </a:r>
            <a:r>
              <a:rPr lang="en-US" b="1" dirty="0"/>
              <a:t>severity level</a:t>
            </a:r>
          </a:p>
          <a:p>
            <a:r>
              <a:rPr lang="en-US" dirty="0"/>
              <a:t>Ensures faster treatment for high-risk patients</a:t>
            </a:r>
          </a:p>
          <a:p>
            <a:r>
              <a:rPr lang="en-IN" dirty="0"/>
              <a:t>Reduces waiting time</a:t>
            </a:r>
          </a:p>
          <a:p>
            <a:r>
              <a:rPr lang="en-US" dirty="0"/>
              <a:t>Helps doctors/nurses make quicker decisions</a:t>
            </a:r>
          </a:p>
          <a:p>
            <a:r>
              <a:rPr lang="en-US" dirty="0"/>
              <a:t>Makes the queue </a:t>
            </a:r>
            <a:r>
              <a:rPr lang="en-US" b="1" dirty="0"/>
              <a:t>fair, efficient, and safe</a:t>
            </a:r>
            <a:endParaRPr lang="en-IN" dirty="0"/>
          </a:p>
        </p:txBody>
      </p:sp>
      <p:pic>
        <p:nvPicPr>
          <p:cNvPr id="11" name="Picture 10" descr="A diagram of a patient">
            <a:extLst>
              <a:ext uri="{FF2B5EF4-FFF2-40B4-BE49-F238E27FC236}">
                <a16:creationId xmlns:a16="http://schemas.microsoft.com/office/drawing/2014/main" id="{E68FF05A-9FB7-BF7D-A9EB-FDD9A0B63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C54FAC-1D56-964E-ACB1-1A934909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What We Built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C9F8EDDE-6021-89F0-2315-486C3307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Patient Queue Management System</a:t>
            </a:r>
            <a:r>
              <a:rPr lang="en-US" sz="2200" dirty="0"/>
              <a:t> that prioritizes patients based on </a:t>
            </a:r>
            <a:r>
              <a:rPr lang="en-US" sz="2200" b="1" dirty="0"/>
              <a:t>severity level</a:t>
            </a:r>
          </a:p>
          <a:p>
            <a:r>
              <a:rPr lang="en-US" sz="2200" dirty="0"/>
              <a:t>Ensures </a:t>
            </a:r>
            <a:r>
              <a:rPr lang="en-US" sz="2200" b="1" dirty="0"/>
              <a:t>critical patients are treated first</a:t>
            </a:r>
          </a:p>
          <a:p>
            <a:r>
              <a:rPr lang="en-US" sz="2200" dirty="0"/>
              <a:t>Uses </a:t>
            </a:r>
            <a:r>
              <a:rPr lang="en-US" sz="2200" b="1" dirty="0"/>
              <a:t>efficient data structures</a:t>
            </a:r>
            <a:r>
              <a:rPr lang="en-US" sz="2200" dirty="0"/>
              <a:t> for fast insertion and retrieval</a:t>
            </a:r>
          </a:p>
          <a:p>
            <a:pPr marL="0" indent="0">
              <a:buNone/>
            </a:pPr>
            <a:r>
              <a:rPr lang="en-IN" sz="2200" b="1" dirty="0"/>
              <a:t>Why It’s Useful</a:t>
            </a:r>
          </a:p>
          <a:p>
            <a:r>
              <a:rPr lang="en-US" sz="2200" dirty="0"/>
              <a:t>Reduces waiting time for emergency patients</a:t>
            </a:r>
          </a:p>
          <a:p>
            <a:r>
              <a:rPr lang="en-US" sz="2200" dirty="0"/>
              <a:t>Improves hospital workflow and fairness</a:t>
            </a:r>
          </a:p>
          <a:p>
            <a:r>
              <a:rPr lang="en-US" sz="2200" dirty="0"/>
              <a:t>Eliminates manual errors in patient ordering</a:t>
            </a:r>
          </a:p>
          <a:p>
            <a:pPr marL="0" indent="0">
              <a:buNone/>
            </a:pPr>
            <a:r>
              <a:rPr lang="en-IN" sz="2200" b="1" dirty="0"/>
              <a:t>Severity Levels</a:t>
            </a:r>
          </a:p>
          <a:p>
            <a:r>
              <a:rPr lang="en-IN" sz="2200" dirty="0"/>
              <a:t>🔴 Critical (Highest Priority)</a:t>
            </a:r>
          </a:p>
          <a:p>
            <a:r>
              <a:rPr lang="en-IN" sz="2200" dirty="0"/>
              <a:t>🟠 Serious</a:t>
            </a:r>
          </a:p>
          <a:p>
            <a:r>
              <a:rPr lang="en-IN" sz="2200" dirty="0"/>
              <a:t>🟡 Normal</a:t>
            </a:r>
          </a:p>
        </p:txBody>
      </p:sp>
    </p:spTree>
    <p:extLst>
      <p:ext uri="{BB962C8B-B14F-4D97-AF65-F5344CB8AC3E}">
        <p14:creationId xmlns:p14="http://schemas.microsoft.com/office/powerpoint/2010/main" val="102549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6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457200" dist="63500" sx="99000" sy="99000" algn="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4A61-1592-0C06-838F-5656DC91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24" y="5353874"/>
            <a:ext cx="7050663" cy="1311838"/>
          </a:xfrm>
        </p:spPr>
        <p:txBody>
          <a:bodyPr anchor="ctr">
            <a:normAutofit/>
          </a:bodyPr>
          <a:lstStyle/>
          <a:p>
            <a:pPr algn="r"/>
            <a:r>
              <a:rPr lang="en-IN" sz="37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Structures Used &amp; Working</a:t>
            </a:r>
          </a:p>
        </p:txBody>
      </p:sp>
      <p:pic>
        <p:nvPicPr>
          <p:cNvPr id="5" name="Picture 4" descr="A diagram of a hospital queue system&#10;&#10;AI-generated content may be incorrect.">
            <a:extLst>
              <a:ext uri="{FF2B5EF4-FFF2-40B4-BE49-F238E27FC236}">
                <a16:creationId xmlns:a16="http://schemas.microsoft.com/office/drawing/2014/main" id="{C647B0D6-84DB-7B40-1C2A-9D0FC15A7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r="1" b="1"/>
          <a:stretch>
            <a:fillRect/>
          </a:stretch>
        </p:blipFill>
        <p:spPr>
          <a:xfrm>
            <a:off x="20" y="-1"/>
            <a:ext cx="7574488" cy="51615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0E283-C4CB-7666-1EA9-B958AC70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430" y="595246"/>
            <a:ext cx="4067502" cy="566750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IN" sz="2000" dirty="0"/>
              <a:t>1️⃣ </a:t>
            </a:r>
            <a:r>
              <a:rPr lang="en-IN" sz="2000" b="1" dirty="0"/>
              <a:t>Queue</a:t>
            </a:r>
          </a:p>
          <a:p>
            <a:r>
              <a:rPr lang="en-US" sz="2000" dirty="0"/>
              <a:t>Maintains </a:t>
            </a:r>
            <a:r>
              <a:rPr lang="en-US" sz="2000" b="1" dirty="0"/>
              <a:t>order of patient arrival</a:t>
            </a:r>
          </a:p>
          <a:p>
            <a:r>
              <a:rPr lang="en-IN" sz="2000" dirty="0"/>
              <a:t>Ensures systematic processing</a:t>
            </a:r>
          </a:p>
          <a:p>
            <a:pPr marL="0" indent="0">
              <a:buNone/>
            </a:pPr>
            <a:r>
              <a:rPr lang="en-IN" sz="2000" dirty="0"/>
              <a:t>2️⃣ </a:t>
            </a:r>
            <a:r>
              <a:rPr lang="en-IN" sz="2000" b="1" dirty="0"/>
              <a:t>Priority Queue</a:t>
            </a:r>
          </a:p>
          <a:p>
            <a:r>
              <a:rPr lang="en-US" sz="2000" dirty="0"/>
              <a:t>Patients sorted based on </a:t>
            </a:r>
            <a:r>
              <a:rPr lang="en-US" sz="2000" b="1" dirty="0"/>
              <a:t>severity</a:t>
            </a:r>
          </a:p>
          <a:p>
            <a:r>
              <a:rPr lang="en-US" sz="2000" dirty="0"/>
              <a:t>Highest priority patient served first</a:t>
            </a:r>
          </a:p>
          <a:p>
            <a:pPr marL="0" indent="0">
              <a:buNone/>
            </a:pPr>
            <a:r>
              <a:rPr lang="en-IN" sz="2000" dirty="0"/>
              <a:t>3️⃣ </a:t>
            </a:r>
            <a:r>
              <a:rPr lang="en-IN" sz="2000" b="1" dirty="0"/>
              <a:t>Linked List</a:t>
            </a:r>
          </a:p>
          <a:p>
            <a:r>
              <a:rPr lang="en-IN" sz="2000" dirty="0"/>
              <a:t>Dynamic insertion &amp; deletion</a:t>
            </a:r>
          </a:p>
          <a:p>
            <a:r>
              <a:rPr lang="en-IN" sz="2000" dirty="0"/>
              <a:t>Efficient memory usage</a:t>
            </a:r>
          </a:p>
          <a:p>
            <a:pPr marL="0" indent="0">
              <a:buNone/>
            </a:pPr>
            <a:r>
              <a:rPr lang="en-IN" sz="2000" b="1" dirty="0"/>
              <a:t>Working Flow</a:t>
            </a:r>
          </a:p>
          <a:p>
            <a:pPr marL="0" indent="0">
              <a:buNone/>
            </a:pPr>
            <a:r>
              <a:rPr lang="en-US" sz="2000" dirty="0"/>
              <a:t>Patient Arrival → Assign Severity → Insert into Priority Queue → Serve Patient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6705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atient queue system">
            <a:extLst>
              <a:ext uri="{FF2B5EF4-FFF2-40B4-BE49-F238E27FC236}">
                <a16:creationId xmlns:a16="http://schemas.microsoft.com/office/drawing/2014/main" id="{93FAA218-595B-B10F-7FCC-5C9FE429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C9CB5-D6D2-FEA8-A8B7-133515DC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2" y="-213911"/>
            <a:ext cx="4792635" cy="18116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LLM Helped</a:t>
            </a:r>
          </a:p>
        </p:txBody>
      </p:sp>
      <p:pic>
        <p:nvPicPr>
          <p:cNvPr id="6" name="Picture Placeholder 5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60905DBD-4390-D1D3-C70A-C09F9B5263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>
            <a:fillRect/>
          </a:stretch>
        </p:blipFill>
        <p:spPr>
          <a:xfrm>
            <a:off x="137651" y="1052061"/>
            <a:ext cx="5810865" cy="511402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FA10-B8BC-8DE8-A447-AB782BAD5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410" y="691912"/>
            <a:ext cx="4585646" cy="547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Generated </a:t>
            </a:r>
            <a:r>
              <a:rPr lang="en-US" b="1"/>
              <a:t>initial C/C++ code</a:t>
            </a:r>
            <a:r>
              <a:rPr lang="en-US"/>
              <a:t> for priority queue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Helped in </a:t>
            </a:r>
            <a:r>
              <a:rPr lang="en-US" b="1"/>
              <a:t>logic explanation &amp; debugging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Assisted in </a:t>
            </a:r>
            <a:r>
              <a:rPr lang="en-US" b="1"/>
              <a:t>flowchart and documentation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/>
              <a:t>Sample Prompt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“Write a C program using priority queue for hospital patient management system”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/>
              <a:t>Output Critique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✔ Correct logic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✔ Readable structure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❌ Required optimization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❌ Needed manual comments &amp; validation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/>
              <a:t>Final Code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Improved efficiency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Added user input validation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Added comments for clarity</a:t>
            </a:r>
          </a:p>
        </p:txBody>
      </p:sp>
    </p:spTree>
    <p:extLst>
      <p:ext uri="{BB962C8B-B14F-4D97-AF65-F5344CB8AC3E}">
        <p14:creationId xmlns:p14="http://schemas.microsoft.com/office/powerpoint/2010/main" val="420818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F77B75-3FC7-BCB8-5192-681F6B06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20" b="331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B518D-C3BE-0F22-20DA-C5BAA5F8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Reflection &amp; Learning Outcomes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CC36992-54CC-CFB4-2667-D058DAFCE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909494"/>
              </p:ext>
            </p:extLst>
          </p:nvPr>
        </p:nvGraphicFramePr>
        <p:xfrm>
          <a:off x="838200" y="1825625"/>
          <a:ext cx="10912366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495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348</Words>
  <Application>Microsoft Office PowerPoint</Application>
  <PresentationFormat>Widescreen</PresentationFormat>
  <Paragraphs>67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Problem Statement – Why We Need a Hospital Patient Queue System Hospitals handle many patients every hour, but not all patients have the same urgency. Traditional queues follow first-come, first-serve, which creates serious issues:</vt:lpstr>
      <vt:lpstr>What We Built</vt:lpstr>
      <vt:lpstr>Data Structures Used &amp; Working</vt:lpstr>
      <vt:lpstr>PowerPoint Presentation</vt:lpstr>
      <vt:lpstr>How LLM Helped</vt:lpstr>
      <vt:lpstr>Reflection &amp; Learning 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Aastha Yadav</dc:creator>
  <cp:lastModifiedBy>Aastha Yadav</cp:lastModifiedBy>
  <cp:revision>2</cp:revision>
  <dcterms:created xsi:type="dcterms:W3CDTF">2025-11-23T16:35:05Z</dcterms:created>
  <dcterms:modified xsi:type="dcterms:W3CDTF">2026-01-03T14:14:17Z</dcterms:modified>
</cp:coreProperties>
</file>